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61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AEFF-80FD-4B4F-A54D-929EB3004DC7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FE01-A417-4A9F-8DF8-B58D7FAE91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1590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AEFF-80FD-4B4F-A54D-929EB3004DC7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FE01-A417-4A9F-8DF8-B58D7FAE91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6955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AEFF-80FD-4B4F-A54D-929EB3004DC7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FE01-A417-4A9F-8DF8-B58D7FAE91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0716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AEFF-80FD-4B4F-A54D-929EB3004DC7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FE01-A417-4A9F-8DF8-B58D7FAE91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724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AEFF-80FD-4B4F-A54D-929EB3004DC7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FE01-A417-4A9F-8DF8-B58D7FAE91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6130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AEFF-80FD-4B4F-A54D-929EB3004DC7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FE01-A417-4A9F-8DF8-B58D7FAE91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308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AEFF-80FD-4B4F-A54D-929EB3004DC7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FE01-A417-4A9F-8DF8-B58D7FAE91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322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AEFF-80FD-4B4F-A54D-929EB3004DC7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FE01-A417-4A9F-8DF8-B58D7FAE91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1341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AEFF-80FD-4B4F-A54D-929EB3004DC7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FE01-A417-4A9F-8DF8-B58D7FAE91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735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AEFF-80FD-4B4F-A54D-929EB3004DC7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FE01-A417-4A9F-8DF8-B58D7FAE91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0290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AEFF-80FD-4B4F-A54D-929EB3004DC7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FE01-A417-4A9F-8DF8-B58D7FAE91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8646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EAEFF-80FD-4B4F-A54D-929EB3004DC7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9FE01-A417-4A9F-8DF8-B58D7FAE91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01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Autofit/>
          </a:bodyPr>
          <a:lstStyle/>
          <a:p>
            <a:r>
              <a:rPr lang="es-MX" sz="16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rlin Sans FB" panose="020E0602020502020306" pitchFamily="34" charset="0"/>
              </a:rPr>
              <a:t>Tablero</a:t>
            </a:r>
            <a:r>
              <a:rPr lang="es-MX" sz="199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endParaRPr lang="es-MX" sz="199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25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5" name="Grupo 2064"/>
          <p:cNvGrpSpPr/>
          <p:nvPr/>
        </p:nvGrpSpPr>
        <p:grpSpPr>
          <a:xfrm>
            <a:off x="312712" y="175194"/>
            <a:ext cx="11750072" cy="6507612"/>
            <a:chOff x="81358" y="175194"/>
            <a:chExt cx="11750072" cy="6507612"/>
          </a:xfrm>
        </p:grpSpPr>
        <p:sp>
          <p:nvSpPr>
            <p:cNvPr id="2" name="Rectángulo redondeado 1"/>
            <p:cNvSpPr/>
            <p:nvPr/>
          </p:nvSpPr>
          <p:spPr>
            <a:xfrm rot="5400000">
              <a:off x="-92528" y="5475521"/>
              <a:ext cx="1377040" cy="89807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INICIO</a:t>
              </a:r>
              <a:endParaRPr lang="es-MX" sz="2800" dirty="0"/>
            </a:p>
          </p:txBody>
        </p:sp>
        <p:grpSp>
          <p:nvGrpSpPr>
            <p:cNvPr id="2063" name="Grupo 2062"/>
            <p:cNvGrpSpPr/>
            <p:nvPr/>
          </p:nvGrpSpPr>
          <p:grpSpPr>
            <a:xfrm>
              <a:off x="1045028" y="175194"/>
              <a:ext cx="10786402" cy="6507612"/>
              <a:chOff x="1043650" y="141841"/>
              <a:chExt cx="10786402" cy="6507612"/>
            </a:xfrm>
          </p:grpSpPr>
          <p:sp>
            <p:nvSpPr>
              <p:cNvPr id="3" name="Rectángulo redondeado 2"/>
              <p:cNvSpPr/>
              <p:nvPr/>
            </p:nvSpPr>
            <p:spPr>
              <a:xfrm>
                <a:off x="1069518" y="5176163"/>
                <a:ext cx="1730829" cy="1436914"/>
              </a:xfrm>
              <a:prstGeom prst="roundRect">
                <a:avLst/>
              </a:prstGeom>
              <a:ln w="3810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" name="Rectángulo redondeado 6"/>
              <p:cNvSpPr/>
              <p:nvPr/>
            </p:nvSpPr>
            <p:spPr>
              <a:xfrm>
                <a:off x="2813955" y="5176163"/>
                <a:ext cx="1730829" cy="1436914"/>
              </a:xfrm>
              <a:prstGeom prst="roundRect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" name="Rectángulo redondeado 7"/>
              <p:cNvSpPr/>
              <p:nvPr/>
            </p:nvSpPr>
            <p:spPr>
              <a:xfrm>
                <a:off x="4588327" y="5176163"/>
                <a:ext cx="1730829" cy="1436914"/>
              </a:xfrm>
              <a:prstGeom prst="roundRect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" name="Rectángulo redondeado 8"/>
              <p:cNvSpPr/>
              <p:nvPr/>
            </p:nvSpPr>
            <p:spPr>
              <a:xfrm>
                <a:off x="6351814" y="5176163"/>
                <a:ext cx="1730829" cy="1436914"/>
              </a:xfrm>
              <a:prstGeom prst="roundRect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" name="Rectángulo redondeado 9"/>
              <p:cNvSpPr/>
              <p:nvPr/>
            </p:nvSpPr>
            <p:spPr>
              <a:xfrm>
                <a:off x="8098972" y="5176163"/>
                <a:ext cx="1730829" cy="1436914"/>
              </a:xfrm>
              <a:prstGeom prst="roundRect">
                <a:avLst/>
              </a:prstGeom>
              <a:ln w="3810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" name="Rectángulo redondeado 10"/>
              <p:cNvSpPr/>
              <p:nvPr/>
            </p:nvSpPr>
            <p:spPr>
              <a:xfrm>
                <a:off x="9862458" y="5176163"/>
                <a:ext cx="1730829" cy="1436914"/>
              </a:xfrm>
              <a:prstGeom prst="roundRect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Rectángulo redondeado 11"/>
              <p:cNvSpPr/>
              <p:nvPr/>
            </p:nvSpPr>
            <p:spPr>
              <a:xfrm>
                <a:off x="9862458" y="3673939"/>
                <a:ext cx="1730829" cy="1436914"/>
              </a:xfrm>
              <a:prstGeom prst="roundRect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3" name="Rectángulo redondeado 12"/>
              <p:cNvSpPr/>
              <p:nvPr/>
            </p:nvSpPr>
            <p:spPr>
              <a:xfrm>
                <a:off x="8131629" y="3687295"/>
                <a:ext cx="1730829" cy="1436914"/>
              </a:xfrm>
              <a:prstGeom prst="roundRect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" name="Rectángulo redondeado 14"/>
              <p:cNvSpPr/>
              <p:nvPr/>
            </p:nvSpPr>
            <p:spPr>
              <a:xfrm>
                <a:off x="6351814" y="3673939"/>
                <a:ext cx="1730829" cy="1436914"/>
              </a:xfrm>
              <a:prstGeom prst="roundRect">
                <a:avLst/>
              </a:prstGeom>
              <a:ln w="3810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6" name="Rectángulo redondeado 15"/>
              <p:cNvSpPr/>
              <p:nvPr/>
            </p:nvSpPr>
            <p:spPr>
              <a:xfrm>
                <a:off x="4588327" y="3665777"/>
                <a:ext cx="1730829" cy="1436914"/>
              </a:xfrm>
              <a:prstGeom prst="roundRect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7" name="Rectángulo redondeado 16"/>
              <p:cNvSpPr/>
              <p:nvPr/>
            </p:nvSpPr>
            <p:spPr>
              <a:xfrm>
                <a:off x="1069518" y="2228863"/>
                <a:ext cx="1730829" cy="1436914"/>
              </a:xfrm>
              <a:prstGeom prst="roundRect">
                <a:avLst/>
              </a:prstGeom>
              <a:ln w="3810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8" name="Rectángulo redondeado 17"/>
              <p:cNvSpPr/>
              <p:nvPr/>
            </p:nvSpPr>
            <p:spPr>
              <a:xfrm>
                <a:off x="1069518" y="3673939"/>
                <a:ext cx="1730829" cy="1436914"/>
              </a:xfrm>
              <a:prstGeom prst="roundRect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9" name="Rectángulo redondeado 18"/>
              <p:cNvSpPr/>
              <p:nvPr/>
            </p:nvSpPr>
            <p:spPr>
              <a:xfrm>
                <a:off x="2813955" y="2228863"/>
                <a:ext cx="1730829" cy="1436914"/>
              </a:xfrm>
              <a:prstGeom prst="roundRect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0" name="Rectángulo redondeado 19"/>
              <p:cNvSpPr/>
              <p:nvPr/>
            </p:nvSpPr>
            <p:spPr>
              <a:xfrm>
                <a:off x="2813955" y="3673939"/>
                <a:ext cx="1730829" cy="1436914"/>
              </a:xfrm>
              <a:prstGeom prst="roundRect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1" name="Rectángulo redondeado 20"/>
              <p:cNvSpPr/>
              <p:nvPr/>
            </p:nvSpPr>
            <p:spPr>
              <a:xfrm>
                <a:off x="8098972" y="734801"/>
                <a:ext cx="1730829" cy="1436914"/>
              </a:xfrm>
              <a:prstGeom prst="roundRect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2" name="Rectángulo redondeado 21"/>
              <p:cNvSpPr/>
              <p:nvPr/>
            </p:nvSpPr>
            <p:spPr>
              <a:xfrm>
                <a:off x="8098972" y="2204370"/>
                <a:ext cx="1730829" cy="1436914"/>
              </a:xfrm>
              <a:prstGeom prst="roundRect">
                <a:avLst/>
              </a:prstGeom>
              <a:ln w="3810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3" name="Rectángulo redondeado 22"/>
              <p:cNvSpPr/>
              <p:nvPr/>
            </p:nvSpPr>
            <p:spPr>
              <a:xfrm>
                <a:off x="6351814" y="2215286"/>
                <a:ext cx="1730829" cy="1436914"/>
              </a:xfrm>
              <a:prstGeom prst="roundRect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4" name="Rectángulo redondeado 23"/>
              <p:cNvSpPr/>
              <p:nvPr/>
            </p:nvSpPr>
            <p:spPr>
              <a:xfrm>
                <a:off x="4588327" y="2194850"/>
                <a:ext cx="1730829" cy="1436914"/>
              </a:xfrm>
              <a:prstGeom prst="roundRect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5" name="Rectángulo redondeado 24"/>
              <p:cNvSpPr/>
              <p:nvPr/>
            </p:nvSpPr>
            <p:spPr>
              <a:xfrm>
                <a:off x="9862458" y="2204370"/>
                <a:ext cx="1730829" cy="1436914"/>
              </a:xfrm>
              <a:prstGeom prst="roundRect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6" name="Rectángulo redondeado 25"/>
              <p:cNvSpPr/>
              <p:nvPr/>
            </p:nvSpPr>
            <p:spPr>
              <a:xfrm>
                <a:off x="9862458" y="721196"/>
                <a:ext cx="1730829" cy="1436914"/>
              </a:xfrm>
              <a:prstGeom prst="roundRect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7" name="Rectángulo redondeado 26"/>
              <p:cNvSpPr/>
              <p:nvPr/>
            </p:nvSpPr>
            <p:spPr>
              <a:xfrm>
                <a:off x="6351814" y="745717"/>
                <a:ext cx="1730829" cy="1436914"/>
              </a:xfrm>
              <a:prstGeom prst="roundRect">
                <a:avLst/>
              </a:prstGeom>
              <a:ln w="3810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8" name="Rectángulo redondeado 27"/>
              <p:cNvSpPr/>
              <p:nvPr/>
            </p:nvSpPr>
            <p:spPr>
              <a:xfrm>
                <a:off x="2813955" y="745717"/>
                <a:ext cx="1730829" cy="1436914"/>
              </a:xfrm>
              <a:prstGeom prst="roundRect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9" name="Rectángulo redondeado 28"/>
              <p:cNvSpPr/>
              <p:nvPr/>
            </p:nvSpPr>
            <p:spPr>
              <a:xfrm>
                <a:off x="4588327" y="730745"/>
                <a:ext cx="1730829" cy="1436914"/>
              </a:xfrm>
              <a:prstGeom prst="roundRect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0" name="Rectángulo redondeado 29"/>
              <p:cNvSpPr/>
              <p:nvPr/>
            </p:nvSpPr>
            <p:spPr>
              <a:xfrm>
                <a:off x="1069518" y="762017"/>
                <a:ext cx="1730829" cy="1436914"/>
              </a:xfrm>
              <a:prstGeom prst="roundRect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2" name="CuadroTexto 31"/>
              <p:cNvSpPr txBox="1"/>
              <p:nvPr/>
            </p:nvSpPr>
            <p:spPr>
              <a:xfrm>
                <a:off x="1790695" y="5155943"/>
                <a:ext cx="11430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6x8</a:t>
                </a:r>
                <a:endParaRPr lang="es-MX" sz="32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33" name="CuadroTexto 32"/>
              <p:cNvSpPr txBox="1"/>
              <p:nvPr/>
            </p:nvSpPr>
            <p:spPr>
              <a:xfrm>
                <a:off x="3167742" y="5416624"/>
                <a:ext cx="11430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7x5</a:t>
                </a:r>
                <a:endParaRPr lang="es-MX" sz="32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34" name="CuadroTexto 33"/>
              <p:cNvSpPr txBox="1"/>
              <p:nvPr/>
            </p:nvSpPr>
            <p:spPr>
              <a:xfrm>
                <a:off x="5176155" y="5289193"/>
                <a:ext cx="11430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8x2</a:t>
                </a:r>
                <a:endParaRPr lang="es-MX" sz="32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35" name="CuadroTexto 34"/>
              <p:cNvSpPr txBox="1"/>
              <p:nvPr/>
            </p:nvSpPr>
            <p:spPr>
              <a:xfrm>
                <a:off x="6672943" y="5416624"/>
                <a:ext cx="11430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9x3</a:t>
                </a:r>
                <a:endParaRPr lang="es-MX" sz="32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36" name="CuadroTexto 35"/>
              <p:cNvSpPr txBox="1"/>
              <p:nvPr/>
            </p:nvSpPr>
            <p:spPr>
              <a:xfrm>
                <a:off x="8392885" y="5262897"/>
                <a:ext cx="11430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4x6</a:t>
                </a:r>
                <a:endParaRPr lang="es-MX" sz="32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37" name="CuadroTexto 36"/>
              <p:cNvSpPr txBox="1"/>
              <p:nvPr/>
            </p:nvSpPr>
            <p:spPr>
              <a:xfrm>
                <a:off x="9990360" y="6015183"/>
                <a:ext cx="11430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3x3</a:t>
                </a:r>
                <a:endParaRPr lang="es-MX" sz="32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38" name="CuadroTexto 37"/>
              <p:cNvSpPr txBox="1"/>
              <p:nvPr/>
            </p:nvSpPr>
            <p:spPr>
              <a:xfrm>
                <a:off x="10259786" y="3887185"/>
                <a:ext cx="11430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2x5</a:t>
                </a:r>
                <a:endParaRPr lang="es-MX" sz="32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39" name="CuadroTexto 38"/>
              <p:cNvSpPr txBox="1"/>
              <p:nvPr/>
            </p:nvSpPr>
            <p:spPr>
              <a:xfrm>
                <a:off x="8250210" y="3736054"/>
                <a:ext cx="11430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6x3</a:t>
                </a:r>
                <a:endParaRPr lang="es-MX" sz="32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40" name="CuadroTexto 39"/>
              <p:cNvSpPr txBox="1"/>
              <p:nvPr/>
            </p:nvSpPr>
            <p:spPr>
              <a:xfrm>
                <a:off x="6738257" y="3887188"/>
                <a:ext cx="11430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5</a:t>
                </a:r>
                <a:r>
                  <a:rPr lang="es-MX" sz="32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x5</a:t>
                </a:r>
                <a:endParaRPr lang="es-MX" sz="32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41" name="CuadroTexto 40"/>
              <p:cNvSpPr txBox="1"/>
              <p:nvPr/>
            </p:nvSpPr>
            <p:spPr>
              <a:xfrm>
                <a:off x="4974771" y="3831600"/>
                <a:ext cx="11430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4x9</a:t>
                </a:r>
                <a:endParaRPr lang="es-MX" sz="32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42" name="CuadroTexto 41"/>
              <p:cNvSpPr txBox="1"/>
              <p:nvPr/>
            </p:nvSpPr>
            <p:spPr>
              <a:xfrm>
                <a:off x="3167741" y="3831600"/>
                <a:ext cx="11430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8x6</a:t>
                </a:r>
                <a:endParaRPr lang="es-MX" sz="32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43" name="CuadroTexto 42"/>
              <p:cNvSpPr txBox="1"/>
              <p:nvPr/>
            </p:nvSpPr>
            <p:spPr>
              <a:xfrm>
                <a:off x="1393366" y="3887186"/>
                <a:ext cx="11430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9x5</a:t>
                </a:r>
                <a:endParaRPr lang="es-MX" sz="32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44" name="CuadroTexto 43"/>
              <p:cNvSpPr txBox="1"/>
              <p:nvPr/>
            </p:nvSpPr>
            <p:spPr>
              <a:xfrm>
                <a:off x="6759723" y="2318287"/>
                <a:ext cx="11430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8</a:t>
                </a:r>
                <a:r>
                  <a:rPr lang="es-MX" sz="32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x9</a:t>
                </a:r>
                <a:endParaRPr lang="es-MX" sz="32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45" name="CuadroTexto 44"/>
              <p:cNvSpPr txBox="1"/>
              <p:nvPr/>
            </p:nvSpPr>
            <p:spPr>
              <a:xfrm>
                <a:off x="3167741" y="1002659"/>
                <a:ext cx="11430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3x5</a:t>
                </a:r>
                <a:endParaRPr lang="es-MX" sz="32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46" name="CuadroTexto 45"/>
              <p:cNvSpPr txBox="1"/>
              <p:nvPr/>
            </p:nvSpPr>
            <p:spPr>
              <a:xfrm>
                <a:off x="10180866" y="2348968"/>
                <a:ext cx="11430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9x3</a:t>
                </a:r>
                <a:endParaRPr lang="es-MX" sz="32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47" name="CuadroTexto 46"/>
              <p:cNvSpPr txBox="1"/>
              <p:nvPr/>
            </p:nvSpPr>
            <p:spPr>
              <a:xfrm>
                <a:off x="2379073" y="5974595"/>
                <a:ext cx="4191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 Black" panose="020B0A04020102020204" pitchFamily="34" charset="0"/>
                  </a:rPr>
                  <a:t>1</a:t>
                </a:r>
                <a:endParaRPr lang="es-MX" sz="32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48" name="CuadroTexto 47"/>
              <p:cNvSpPr txBox="1"/>
              <p:nvPr/>
            </p:nvSpPr>
            <p:spPr>
              <a:xfrm>
                <a:off x="4039960" y="6017386"/>
                <a:ext cx="4191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 Black" panose="020B0A04020102020204" pitchFamily="34" charset="0"/>
                  </a:rPr>
                  <a:t>2</a:t>
                </a:r>
                <a:endParaRPr lang="es-MX" sz="32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49" name="CuadroTexto 48"/>
              <p:cNvSpPr txBox="1"/>
              <p:nvPr/>
            </p:nvSpPr>
            <p:spPr>
              <a:xfrm>
                <a:off x="4632767" y="5212539"/>
                <a:ext cx="4191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 Black" panose="020B0A04020102020204" pitchFamily="34" charset="0"/>
                  </a:rPr>
                  <a:t>3</a:t>
                </a:r>
                <a:endParaRPr lang="es-MX" sz="32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50" name="CuadroTexto 49"/>
              <p:cNvSpPr txBox="1"/>
              <p:nvPr/>
            </p:nvSpPr>
            <p:spPr>
              <a:xfrm>
                <a:off x="7606392" y="6022857"/>
                <a:ext cx="4191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 Black" panose="020B0A04020102020204" pitchFamily="34" charset="0"/>
                  </a:rPr>
                  <a:t>4</a:t>
                </a:r>
                <a:endParaRPr lang="es-MX" sz="32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51" name="CuadroTexto 50"/>
              <p:cNvSpPr txBox="1"/>
              <p:nvPr/>
            </p:nvSpPr>
            <p:spPr>
              <a:xfrm>
                <a:off x="9410700" y="6001397"/>
                <a:ext cx="4191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 Black" panose="020B0A04020102020204" pitchFamily="34" charset="0"/>
                  </a:rPr>
                  <a:t>5</a:t>
                </a:r>
                <a:endParaRPr lang="es-MX" sz="32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52" name="CuadroTexto 51"/>
              <p:cNvSpPr txBox="1"/>
              <p:nvPr/>
            </p:nvSpPr>
            <p:spPr>
              <a:xfrm>
                <a:off x="11133361" y="6002065"/>
                <a:ext cx="4191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 Black" panose="020B0A04020102020204" pitchFamily="34" charset="0"/>
                  </a:rPr>
                  <a:t>6</a:t>
                </a:r>
                <a:endParaRPr lang="es-MX" sz="32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53" name="CuadroTexto 52"/>
              <p:cNvSpPr txBox="1"/>
              <p:nvPr/>
            </p:nvSpPr>
            <p:spPr>
              <a:xfrm>
                <a:off x="11193235" y="4558733"/>
                <a:ext cx="4191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 Black" panose="020B0A04020102020204" pitchFamily="34" charset="0"/>
                  </a:rPr>
                  <a:t>7</a:t>
                </a:r>
                <a:endParaRPr lang="es-MX" sz="32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54" name="CuadroTexto 53"/>
              <p:cNvSpPr txBox="1"/>
              <p:nvPr/>
            </p:nvSpPr>
            <p:spPr>
              <a:xfrm>
                <a:off x="8118019" y="4512556"/>
                <a:ext cx="4191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 Black" panose="020B0A04020102020204" pitchFamily="34" charset="0"/>
                  </a:rPr>
                  <a:t>8</a:t>
                </a:r>
                <a:endParaRPr lang="es-MX" sz="32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55" name="CuadroTexto 54"/>
              <p:cNvSpPr txBox="1"/>
              <p:nvPr/>
            </p:nvSpPr>
            <p:spPr>
              <a:xfrm>
                <a:off x="6417122" y="4536032"/>
                <a:ext cx="4191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 Black" panose="020B0A04020102020204" pitchFamily="34" charset="0"/>
                  </a:rPr>
                  <a:t>9</a:t>
                </a:r>
                <a:endParaRPr lang="es-MX" sz="32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56" name="CuadroTexto 55"/>
              <p:cNvSpPr txBox="1"/>
              <p:nvPr/>
            </p:nvSpPr>
            <p:spPr>
              <a:xfrm>
                <a:off x="4604650" y="4491133"/>
                <a:ext cx="79466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 Black" panose="020B0A04020102020204" pitchFamily="34" charset="0"/>
                  </a:rPr>
                  <a:t>10</a:t>
                </a:r>
                <a:endParaRPr lang="es-MX" sz="32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58" name="CuadroTexto 57"/>
              <p:cNvSpPr txBox="1"/>
              <p:nvPr/>
            </p:nvSpPr>
            <p:spPr>
              <a:xfrm>
                <a:off x="2762249" y="4549266"/>
                <a:ext cx="75384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 Black" panose="020B0A04020102020204" pitchFamily="34" charset="0"/>
                  </a:rPr>
                  <a:t>11</a:t>
                </a:r>
                <a:endParaRPr lang="es-MX" sz="32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59" name="CuadroTexto 58"/>
              <p:cNvSpPr txBox="1"/>
              <p:nvPr/>
            </p:nvSpPr>
            <p:spPr>
              <a:xfrm>
                <a:off x="1043650" y="4534240"/>
                <a:ext cx="105864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 Black" panose="020B0A04020102020204" pitchFamily="34" charset="0"/>
                  </a:rPr>
                  <a:t>12</a:t>
                </a:r>
                <a:endParaRPr lang="es-MX" sz="32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61" name="CuadroTexto 60"/>
              <p:cNvSpPr txBox="1"/>
              <p:nvPr/>
            </p:nvSpPr>
            <p:spPr>
              <a:xfrm>
                <a:off x="3797748" y="3119654"/>
                <a:ext cx="105864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 Black" panose="020B0A04020102020204" pitchFamily="34" charset="0"/>
                  </a:rPr>
                  <a:t>14</a:t>
                </a:r>
                <a:endParaRPr lang="es-MX" sz="32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62" name="CuadroTexto 61"/>
              <p:cNvSpPr txBox="1"/>
              <p:nvPr/>
            </p:nvSpPr>
            <p:spPr>
              <a:xfrm>
                <a:off x="5741934" y="3073218"/>
                <a:ext cx="10586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4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 Black" panose="020B0A04020102020204" pitchFamily="34" charset="0"/>
                  </a:rPr>
                  <a:t>15</a:t>
                </a:r>
                <a:endParaRPr lang="es-MX" sz="32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63" name="CuadroTexto 62"/>
              <p:cNvSpPr txBox="1"/>
              <p:nvPr/>
            </p:nvSpPr>
            <p:spPr>
              <a:xfrm>
                <a:off x="7373405" y="3124337"/>
                <a:ext cx="105864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 Black" panose="020B0A04020102020204" pitchFamily="34" charset="0"/>
                  </a:rPr>
                  <a:t>16</a:t>
                </a:r>
                <a:endParaRPr lang="es-MX" sz="32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64" name="CuadroTexto 63"/>
              <p:cNvSpPr txBox="1"/>
              <p:nvPr/>
            </p:nvSpPr>
            <p:spPr>
              <a:xfrm>
                <a:off x="9293329" y="3240520"/>
                <a:ext cx="10586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4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 Black" panose="020B0A04020102020204" pitchFamily="34" charset="0"/>
                  </a:rPr>
                  <a:t>17</a:t>
                </a:r>
                <a:endParaRPr lang="es-MX" sz="24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65" name="CuadroTexto 64"/>
              <p:cNvSpPr txBox="1"/>
              <p:nvPr/>
            </p:nvSpPr>
            <p:spPr>
              <a:xfrm>
                <a:off x="10771411" y="3074179"/>
                <a:ext cx="105864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 Black" panose="020B0A04020102020204" pitchFamily="34" charset="0"/>
                  </a:rPr>
                  <a:t>18</a:t>
                </a:r>
                <a:endParaRPr lang="es-MX" sz="32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67" name="CuadroTexto 66"/>
              <p:cNvSpPr txBox="1"/>
              <p:nvPr/>
            </p:nvSpPr>
            <p:spPr>
              <a:xfrm>
                <a:off x="8096252" y="1580736"/>
                <a:ext cx="105864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 Black" panose="020B0A04020102020204" pitchFamily="34" charset="0"/>
                  </a:rPr>
                  <a:t>20</a:t>
                </a:r>
                <a:endParaRPr lang="es-MX" sz="32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68" name="CuadroTexto 67"/>
              <p:cNvSpPr txBox="1"/>
              <p:nvPr/>
            </p:nvSpPr>
            <p:spPr>
              <a:xfrm>
                <a:off x="6414403" y="767456"/>
                <a:ext cx="10586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0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 Black" panose="020B0A04020102020204" pitchFamily="34" charset="0"/>
                  </a:rPr>
                  <a:t>21</a:t>
                </a:r>
                <a:endParaRPr lang="es-MX" sz="32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69" name="CuadroTexto 68"/>
              <p:cNvSpPr txBox="1"/>
              <p:nvPr/>
            </p:nvSpPr>
            <p:spPr>
              <a:xfrm>
                <a:off x="4571998" y="1579006"/>
                <a:ext cx="105864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 Black" panose="020B0A04020102020204" pitchFamily="34" charset="0"/>
                  </a:rPr>
                  <a:t>22</a:t>
                </a:r>
                <a:endParaRPr lang="es-MX" sz="32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70" name="CuadroTexto 69"/>
              <p:cNvSpPr txBox="1"/>
              <p:nvPr/>
            </p:nvSpPr>
            <p:spPr>
              <a:xfrm>
                <a:off x="2932333" y="1634658"/>
                <a:ext cx="105864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 Black" panose="020B0A04020102020204" pitchFamily="34" charset="0"/>
                  </a:rPr>
                  <a:t>23</a:t>
                </a:r>
                <a:endParaRPr lang="es-MX" sz="32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71" name="CuadroTexto 70"/>
              <p:cNvSpPr txBox="1"/>
              <p:nvPr/>
            </p:nvSpPr>
            <p:spPr>
              <a:xfrm>
                <a:off x="1088571" y="753855"/>
                <a:ext cx="8556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8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Arial Black" panose="020B0A04020102020204" pitchFamily="34" charset="0"/>
                  </a:rPr>
                  <a:t>24</a:t>
                </a:r>
                <a:endParaRPr lang="es-MX" sz="28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72" name="CuadroTexto 71"/>
              <p:cNvSpPr txBox="1"/>
              <p:nvPr/>
            </p:nvSpPr>
            <p:spPr>
              <a:xfrm>
                <a:off x="4912177" y="972526"/>
                <a:ext cx="11430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2x7</a:t>
                </a:r>
                <a:endParaRPr lang="es-MX" sz="32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73" name="CuadroTexto 72"/>
              <p:cNvSpPr txBox="1"/>
              <p:nvPr/>
            </p:nvSpPr>
            <p:spPr>
              <a:xfrm>
                <a:off x="6964132" y="745717"/>
                <a:ext cx="11430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4x8</a:t>
                </a:r>
                <a:endParaRPr lang="es-MX" sz="32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74" name="CuadroTexto 73"/>
              <p:cNvSpPr txBox="1"/>
              <p:nvPr/>
            </p:nvSpPr>
            <p:spPr>
              <a:xfrm>
                <a:off x="1623330" y="813880"/>
                <a:ext cx="11430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9x9</a:t>
                </a:r>
                <a:endParaRPr lang="es-MX" sz="32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76" name="CuadroTexto 75"/>
              <p:cNvSpPr txBox="1"/>
              <p:nvPr/>
            </p:nvSpPr>
            <p:spPr>
              <a:xfrm>
                <a:off x="3195374" y="2745071"/>
                <a:ext cx="11430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2x6</a:t>
                </a:r>
                <a:endParaRPr lang="es-MX" sz="32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77" name="CuadroTexto 76"/>
              <p:cNvSpPr txBox="1"/>
              <p:nvPr/>
            </p:nvSpPr>
            <p:spPr>
              <a:xfrm>
                <a:off x="8194219" y="914591"/>
                <a:ext cx="14042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10x8</a:t>
                </a:r>
                <a:endParaRPr lang="es-MX" sz="32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78" name="CuadroTexto 77"/>
              <p:cNvSpPr txBox="1"/>
              <p:nvPr/>
            </p:nvSpPr>
            <p:spPr>
              <a:xfrm>
                <a:off x="8222096" y="2265271"/>
                <a:ext cx="114300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8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6x6</a:t>
                </a:r>
                <a:endParaRPr lang="es-MX" sz="28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79" name="CuadroTexto 78"/>
              <p:cNvSpPr txBox="1"/>
              <p:nvPr/>
            </p:nvSpPr>
            <p:spPr>
              <a:xfrm>
                <a:off x="5028893" y="2162398"/>
                <a:ext cx="11430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3</a:t>
                </a:r>
                <a:r>
                  <a:rPr lang="es-MX" sz="32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x3</a:t>
                </a:r>
                <a:endParaRPr lang="es-MX" sz="32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80" name="CuadroTexto 79"/>
              <p:cNvSpPr txBox="1"/>
              <p:nvPr/>
            </p:nvSpPr>
            <p:spPr>
              <a:xfrm>
                <a:off x="1485896" y="2361616"/>
                <a:ext cx="11430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5x4</a:t>
                </a:r>
                <a:endParaRPr lang="es-MX" sz="32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pic>
            <p:nvPicPr>
              <p:cNvPr id="2052" name="Picture 4" descr="http://images.clipartlogo.com/files/images/16/165372/green-snake-with-red-belly_p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3654836">
                <a:off x="3203630" y="1401316"/>
                <a:ext cx="752706" cy="18269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8" name="Picture 4" descr="http://images.clipartlogo.com/files/images/16/165372/green-snake-with-red-belly_p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3654836">
                <a:off x="6828177" y="4351293"/>
                <a:ext cx="638226" cy="15490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9" name="Picture 4" descr="http://images.clipartlogo.com/files/images/16/165372/green-snake-with-red-belly_p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3654836">
                <a:off x="9604828" y="3092754"/>
                <a:ext cx="638226" cy="15490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0" name="Picture 4" descr="http://images.clipartlogo.com/files/images/16/165372/green-snake-with-red-belly_p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3654836">
                <a:off x="3204966" y="4442000"/>
                <a:ext cx="638226" cy="15490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58" name="Picture 10" descr="http://www.sergioarau.com/assets/img/level1/escalera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071970" y="1648220"/>
                <a:ext cx="633128" cy="12836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3" name="Picture 10" descr="http://www.sergioarau.com/assets/img/level1/escalera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691835" flipH="1">
                <a:off x="5871502" y="3169460"/>
                <a:ext cx="733864" cy="14878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4" name="Picture 10" descr="http://www.sergioarau.com/assets/img/level1/escalera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815794" flipH="1">
                <a:off x="10219257" y="4516530"/>
                <a:ext cx="762193" cy="154532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60" name="Picture 12" descr="http://1.bp.blogspot.com/-JWY8lGlk84M/TV1Tp95QNgI/AAAAAAAAEkk/X3dOKV8jTKI/s1600/F6-26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178728" y="5481715"/>
                <a:ext cx="1295398" cy="103874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64" name="Picture 16" descr="http://3.bp.blogspot.com/-VoArO35Drn0/TV1TsMg1JWI/AAAAAAAAEk8/migNOr84Dvs/s1600/F6-13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27035" y="5795372"/>
                <a:ext cx="1450956" cy="85408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68" name="Picture 20" descr="http://imagenesdeninos.com/wp-content/uploads/2015/03/Im%C3%A1genes-de-Ni%C3%B1os-Jugando-2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75364" y="5841675"/>
                <a:ext cx="1208536" cy="7130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70" name="Picture 22" descr="http://2.bp.blogspot.com/-mgcXCKPUZ9g/TV1daM7nAiI/AAAAAAAAElg/3pZ7VKeCffM/s1600/F4-21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19965" y="1222922"/>
                <a:ext cx="1373059" cy="9219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72" name="Picture 24" descr="http://amasdecasa.blogspot.es/img/observador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5988" y="1345641"/>
                <a:ext cx="976090" cy="7541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74" name="Picture 26" descr="http://www.juntadeandalucia.es/averroes/ceip_san_tesifon/novedades/dia_paz_12/imagenes/4.jpg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514461" y="4462997"/>
                <a:ext cx="1250320" cy="600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53" name="Imagen 2052"/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808226" y="2677733"/>
                <a:ext cx="1045564" cy="826792"/>
              </a:xfrm>
              <a:prstGeom prst="rect">
                <a:avLst/>
              </a:prstGeom>
            </p:spPr>
          </p:pic>
          <p:pic>
            <p:nvPicPr>
              <p:cNvPr id="2055" name="Imagen 2054"/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934237" y="968674"/>
                <a:ext cx="1585775" cy="1099816"/>
              </a:xfrm>
              <a:prstGeom prst="rect">
                <a:avLst/>
              </a:prstGeom>
            </p:spPr>
          </p:pic>
          <p:sp>
            <p:nvSpPr>
              <p:cNvPr id="75" name="CuadroTexto 74"/>
              <p:cNvSpPr txBox="1"/>
              <p:nvPr/>
            </p:nvSpPr>
            <p:spPr>
              <a:xfrm>
                <a:off x="10229848" y="773824"/>
                <a:ext cx="11430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3200" b="1" dirty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7</a:t>
                </a:r>
                <a:r>
                  <a:rPr lang="es-MX" sz="32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x4</a:t>
                </a:r>
                <a:endParaRPr lang="es-MX" sz="32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pic>
            <p:nvPicPr>
              <p:cNvPr id="2057" name="Imagen 2056"/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228956" y="2951041"/>
                <a:ext cx="1465891" cy="609067"/>
              </a:xfrm>
              <a:prstGeom prst="rect">
                <a:avLst/>
              </a:prstGeom>
            </p:spPr>
          </p:pic>
          <p:sp>
            <p:nvSpPr>
              <p:cNvPr id="2061" name="CuadroTexto 2060"/>
              <p:cNvSpPr txBox="1"/>
              <p:nvPr/>
            </p:nvSpPr>
            <p:spPr>
              <a:xfrm>
                <a:off x="2726869" y="141841"/>
                <a:ext cx="67382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400" b="1" dirty="0" smtClean="0">
                    <a:ln w="12700" cmpd="sng">
                      <a:solidFill>
                        <a:schemeClr val="accent6"/>
                      </a:solidFill>
                      <a:prstDash val="solid"/>
                    </a:ln>
                    <a:solidFill>
                      <a:schemeClr val="accent6"/>
                    </a:solidFill>
                  </a:rPr>
                  <a:t>SERPIENTES Y ESCALERAS CON MULTIPLICACIONES </a:t>
                </a:r>
                <a:endParaRPr lang="es-MX" sz="2400" b="1" dirty="0">
                  <a:ln w="12700" cmpd="sng">
                    <a:solidFill>
                      <a:schemeClr val="accent6"/>
                    </a:solidFill>
                    <a:prstDash val="solid"/>
                  </a:ln>
                  <a:solidFill>
                    <a:schemeClr val="accent6"/>
                  </a:solidFill>
                </a:endParaRPr>
              </a:p>
            </p:txBody>
          </p:sp>
        </p:grpSp>
        <p:pic>
          <p:nvPicPr>
            <p:cNvPr id="2076" name="Picture 28" descr="http://logocache.com/custom-design/logo-name/Meta-designstyle-kiddo-m.png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62804" y="865358"/>
              <a:ext cx="1334531" cy="1046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5434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239486" y="1284515"/>
            <a:ext cx="12268199" cy="4636748"/>
          </a:xfrm>
        </p:spPr>
        <p:txBody>
          <a:bodyPr>
            <a:noAutofit/>
          </a:bodyPr>
          <a:lstStyle/>
          <a:p>
            <a:r>
              <a:rPr lang="es-MX" sz="16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rlin Sans FB" panose="020E0602020502020306" pitchFamily="34" charset="0"/>
              </a:rPr>
              <a:t>Fichas </a:t>
            </a:r>
            <a:r>
              <a:rPr lang="es-MX" sz="16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rlin Sans FB" panose="020E0602020502020306" pitchFamily="34" charset="0"/>
              </a:rPr>
              <a:t>para los equipos</a:t>
            </a:r>
            <a:endParaRPr lang="es-MX" sz="166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782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trella de 5 puntas 1"/>
          <p:cNvSpPr/>
          <p:nvPr/>
        </p:nvSpPr>
        <p:spPr>
          <a:xfrm>
            <a:off x="239485" y="408213"/>
            <a:ext cx="3320143" cy="3015343"/>
          </a:xfrm>
          <a:prstGeom prst="star5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Estrella de 5 puntas 2"/>
          <p:cNvSpPr/>
          <p:nvPr/>
        </p:nvSpPr>
        <p:spPr>
          <a:xfrm>
            <a:off x="3820886" y="413657"/>
            <a:ext cx="3320143" cy="3015343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Estrella de 5 puntas 3"/>
          <p:cNvSpPr/>
          <p:nvPr/>
        </p:nvSpPr>
        <p:spPr>
          <a:xfrm>
            <a:off x="7260771" y="408212"/>
            <a:ext cx="3320143" cy="3015343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Estrella de 5 puntas 4"/>
          <p:cNvSpPr/>
          <p:nvPr/>
        </p:nvSpPr>
        <p:spPr>
          <a:xfrm>
            <a:off x="239485" y="3238498"/>
            <a:ext cx="3320143" cy="3015343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Estrella de 5 puntas 5"/>
          <p:cNvSpPr/>
          <p:nvPr/>
        </p:nvSpPr>
        <p:spPr>
          <a:xfrm>
            <a:off x="3880757" y="3238497"/>
            <a:ext cx="3320143" cy="3015343"/>
          </a:xfrm>
          <a:prstGeom prst="star5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strella de 5 puntas 6"/>
          <p:cNvSpPr/>
          <p:nvPr/>
        </p:nvSpPr>
        <p:spPr>
          <a:xfrm>
            <a:off x="7320642" y="3238496"/>
            <a:ext cx="3320143" cy="3015343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41921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155</TotalTime>
  <Words>57</Words>
  <Application>Microsoft Office PowerPoint</Application>
  <PresentationFormat>Panorámica</PresentationFormat>
  <Paragraphs>50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Berlin Sans FB</vt:lpstr>
      <vt:lpstr>Calibri</vt:lpstr>
      <vt:lpstr>Calibri Light</vt:lpstr>
      <vt:lpstr>Tema de Office</vt:lpstr>
      <vt:lpstr>Tablero </vt:lpstr>
      <vt:lpstr>Presentación de PowerPoint</vt:lpstr>
      <vt:lpstr>Fichas para los equipos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Tecnologia</dc:creator>
  <cp:lastModifiedBy>Tecnologia</cp:lastModifiedBy>
  <cp:revision>13</cp:revision>
  <dcterms:created xsi:type="dcterms:W3CDTF">2015-11-04T18:37:51Z</dcterms:created>
  <dcterms:modified xsi:type="dcterms:W3CDTF">2015-11-09T20:37:42Z</dcterms:modified>
</cp:coreProperties>
</file>