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348D"/>
    <a:srgbClr val="12A19B"/>
    <a:srgbClr val="A73A26"/>
    <a:srgbClr val="274A9B"/>
    <a:srgbClr val="E6007F"/>
    <a:srgbClr val="8DCDCD"/>
    <a:srgbClr val="E84E1A"/>
    <a:srgbClr val="F292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9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1338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1770-611B-4965-ADCC-8BE8724E6C7B}" type="datetimeFigureOut">
              <a:rPr lang="es-MX" smtClean="0"/>
              <a:t>10/11/2015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CFCE-51E1-4BB8-99C5-FAE6238B5E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661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1770-611B-4965-ADCC-8BE8724E6C7B}" type="datetimeFigureOut">
              <a:rPr lang="es-MX" smtClean="0"/>
              <a:t>10/11/2015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CFCE-51E1-4BB8-99C5-FAE6238B5E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55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1770-611B-4965-ADCC-8BE8724E6C7B}" type="datetimeFigureOut">
              <a:rPr lang="es-MX" smtClean="0"/>
              <a:t>10/11/2015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CFCE-51E1-4BB8-99C5-FAE6238B5E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404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1770-611B-4965-ADCC-8BE8724E6C7B}" type="datetimeFigureOut">
              <a:rPr lang="es-MX" smtClean="0"/>
              <a:t>10/11/2015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CFCE-51E1-4BB8-99C5-FAE6238B5E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8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1770-611B-4965-ADCC-8BE8724E6C7B}" type="datetimeFigureOut">
              <a:rPr lang="es-MX" smtClean="0"/>
              <a:t>10/11/2015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CFCE-51E1-4BB8-99C5-FAE6238B5E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45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1770-611B-4965-ADCC-8BE8724E6C7B}" type="datetimeFigureOut">
              <a:rPr lang="es-MX" smtClean="0"/>
              <a:t>10/11/2015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CFCE-51E1-4BB8-99C5-FAE6238B5E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9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1770-611B-4965-ADCC-8BE8724E6C7B}" type="datetimeFigureOut">
              <a:rPr lang="es-MX" smtClean="0"/>
              <a:t>10/11/2015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CFCE-51E1-4BB8-99C5-FAE6238B5E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654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1770-611B-4965-ADCC-8BE8724E6C7B}" type="datetimeFigureOut">
              <a:rPr lang="es-MX" smtClean="0"/>
              <a:t>10/11/2015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CFCE-51E1-4BB8-99C5-FAE6238B5E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81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1770-611B-4965-ADCC-8BE8724E6C7B}" type="datetimeFigureOut">
              <a:rPr lang="es-MX" smtClean="0"/>
              <a:t>10/11/2015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CFCE-51E1-4BB8-99C5-FAE6238B5E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06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1770-611B-4965-ADCC-8BE8724E6C7B}" type="datetimeFigureOut">
              <a:rPr lang="es-MX" smtClean="0"/>
              <a:t>10/11/2015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CFCE-51E1-4BB8-99C5-FAE6238B5E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834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1770-611B-4965-ADCC-8BE8724E6C7B}" type="datetimeFigureOut">
              <a:rPr lang="es-MX" smtClean="0"/>
              <a:t>10/11/2015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CFCE-51E1-4BB8-99C5-FAE6238B5E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84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1770-611B-4965-ADCC-8BE8724E6C7B}" type="datetimeFigureOut">
              <a:rPr lang="es-MX" smtClean="0"/>
              <a:t>10/11/2015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6CFCE-51E1-4BB8-99C5-FAE6238B5E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69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1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11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0.png"/><Relationship Id="rId7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1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5.png"/><Relationship Id="rId7" Type="http://schemas.openxmlformats.org/officeDocument/2006/relationships/image" Target="../media/image2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6.png"/><Relationship Id="rId10" Type="http://schemas.openxmlformats.org/officeDocument/2006/relationships/image" Target="../media/image47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14300" y="3710252"/>
            <a:ext cx="7086600" cy="1723496"/>
          </a:xfrm>
        </p:spPr>
        <p:txBody>
          <a:bodyPr>
            <a:normAutofit/>
          </a:bodyPr>
          <a:lstStyle/>
          <a:p>
            <a:r>
              <a:rPr lang="es-MX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Tableros</a:t>
            </a:r>
            <a:r>
              <a:rPr lang="es-MX" sz="3200" dirty="0" smtClean="0"/>
              <a:t>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51277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45556"/>
              </p:ext>
            </p:extLst>
          </p:nvPr>
        </p:nvGraphicFramePr>
        <p:xfrm>
          <a:off x="328615" y="328614"/>
          <a:ext cx="6157912" cy="841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478"/>
                <a:gridCol w="1539478"/>
                <a:gridCol w="1539478"/>
                <a:gridCol w="1539478"/>
              </a:tblGrid>
              <a:tr h="2103834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8DCDC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Seis Sextos</a:t>
                      </a:r>
                      <a:endParaRPr lang="es-MX" sz="2800" b="1" kern="1200" dirty="0">
                        <a:solidFill>
                          <a:srgbClr val="8DCDC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4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Séptimo</a:t>
                      </a:r>
                      <a:endParaRPr lang="es-MX" sz="2400" b="1" kern="1200" dirty="0">
                        <a:solidFill>
                          <a:srgbClr val="E6007F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3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Séptimos </a:t>
                      </a:r>
                      <a:endParaRPr lang="es-MX" sz="2300" b="1" kern="1200" dirty="0">
                        <a:solidFill>
                          <a:srgbClr val="E6007F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3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 Séptimos   </a:t>
                      </a:r>
                      <a:endParaRPr lang="es-MX" sz="2300" b="1" kern="1200" dirty="0">
                        <a:solidFill>
                          <a:srgbClr val="E6007F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834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3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Cuatro Séptimos</a:t>
                      </a:r>
                      <a:endParaRPr lang="es-MX" sz="2300" b="1" kern="1200" dirty="0">
                        <a:solidFill>
                          <a:srgbClr val="E6007F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3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Cinco Séptimos</a:t>
                      </a:r>
                      <a:endParaRPr lang="es-MX" sz="2300" b="1" kern="1200" dirty="0">
                        <a:solidFill>
                          <a:srgbClr val="E6007F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3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Seis Séptimos </a:t>
                      </a:r>
                      <a:endParaRPr lang="es-MX" sz="2300" b="1" kern="1200" dirty="0">
                        <a:solidFill>
                          <a:srgbClr val="E6007F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3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Siete Séptimos</a:t>
                      </a:r>
                      <a:endParaRPr lang="es-MX" sz="2300" b="1" kern="1200" dirty="0">
                        <a:solidFill>
                          <a:srgbClr val="E6007F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834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83348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Octavo </a:t>
                      </a:r>
                      <a:endParaRPr lang="es-MX" sz="2800" b="1" kern="1200" dirty="0">
                        <a:solidFill>
                          <a:srgbClr val="83348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400" b="1" kern="1200" dirty="0" smtClean="0">
                          <a:solidFill>
                            <a:srgbClr val="83348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Octavos </a:t>
                      </a:r>
                      <a:endParaRPr lang="es-MX" sz="2400" b="1" kern="1200" dirty="0">
                        <a:solidFill>
                          <a:srgbClr val="83348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400" b="1" kern="1200" dirty="0" smtClean="0">
                          <a:solidFill>
                            <a:srgbClr val="83348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 Octavos </a:t>
                      </a:r>
                      <a:endParaRPr lang="es-MX" sz="2400" b="1" kern="1200" dirty="0">
                        <a:solidFill>
                          <a:srgbClr val="83348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400" b="1" kern="1200" dirty="0" smtClean="0">
                          <a:solidFill>
                            <a:srgbClr val="83348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Cuatro Octavos</a:t>
                      </a:r>
                      <a:endParaRPr lang="es-MX" sz="2400" b="1" kern="1200" dirty="0">
                        <a:solidFill>
                          <a:srgbClr val="83348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834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400" b="1" kern="1200" dirty="0" smtClean="0">
                          <a:solidFill>
                            <a:srgbClr val="83348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Cinco Octavos</a:t>
                      </a:r>
                      <a:endParaRPr lang="es-MX" sz="2400" b="1" kern="1200" dirty="0">
                        <a:solidFill>
                          <a:srgbClr val="83348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400" b="1" kern="1200" dirty="0" smtClean="0">
                          <a:solidFill>
                            <a:srgbClr val="83348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Seis Octavos</a:t>
                      </a:r>
                      <a:endParaRPr lang="es-MX" sz="2400" b="1" kern="1200" dirty="0">
                        <a:solidFill>
                          <a:srgbClr val="83348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400" b="1" kern="1200" dirty="0" smtClean="0">
                          <a:solidFill>
                            <a:srgbClr val="83348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Siete Octavos </a:t>
                      </a:r>
                      <a:endParaRPr lang="es-MX" sz="2400" b="1" kern="1200" dirty="0">
                        <a:solidFill>
                          <a:srgbClr val="83348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400" b="1" kern="1200" dirty="0" smtClean="0">
                          <a:solidFill>
                            <a:srgbClr val="83348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Ocho Octavos </a:t>
                      </a:r>
                      <a:endParaRPr lang="es-MX" sz="2400" b="1" kern="1200" dirty="0">
                        <a:solidFill>
                          <a:srgbClr val="83348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274" t="7483" r="62187" b="65345"/>
          <a:stretch/>
        </p:blipFill>
        <p:spPr>
          <a:xfrm>
            <a:off x="683328" y="5459664"/>
            <a:ext cx="934955" cy="1152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734" t="8191" r="35689" b="65657"/>
          <a:stretch/>
        </p:blipFill>
        <p:spPr>
          <a:xfrm>
            <a:off x="2225005" y="5406758"/>
            <a:ext cx="938665" cy="115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3904" t="8353" r="9751" b="65174"/>
          <a:stretch/>
        </p:blipFill>
        <p:spPr>
          <a:xfrm>
            <a:off x="3770392" y="5459664"/>
            <a:ext cx="885076" cy="115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2923" t="35473" r="49896" b="38054"/>
          <a:stretch/>
        </p:blipFill>
        <p:spPr>
          <a:xfrm>
            <a:off x="5262190" y="5459664"/>
            <a:ext cx="913174" cy="115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0105" t="34504" r="23132" b="38700"/>
          <a:stretch/>
        </p:blipFill>
        <p:spPr>
          <a:xfrm>
            <a:off x="680064" y="7473696"/>
            <a:ext cx="888288" cy="115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8287" t="60654" r="64532" b="12550"/>
          <a:stretch/>
        </p:blipFill>
        <p:spPr>
          <a:xfrm>
            <a:off x="2189480" y="7502233"/>
            <a:ext cx="902170" cy="1152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6304" t="61622" r="36514" b="11905"/>
          <a:stretch/>
        </p:blipFill>
        <p:spPr>
          <a:xfrm>
            <a:off x="3756343" y="7502233"/>
            <a:ext cx="913174" cy="1152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64323" t="61622" r="9751" b="11258"/>
          <a:stretch/>
        </p:blipFill>
        <p:spPr>
          <a:xfrm>
            <a:off x="5344254" y="7502233"/>
            <a:ext cx="850283" cy="1152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64745" t="48707" r="10366" b="25434"/>
          <a:stretch/>
        </p:blipFill>
        <p:spPr>
          <a:xfrm>
            <a:off x="680064" y="1158810"/>
            <a:ext cx="879191" cy="11821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6453" t="6043" r="36410" b="65326"/>
          <a:stretch/>
        </p:blipFill>
        <p:spPr>
          <a:xfrm>
            <a:off x="3828123" y="1152915"/>
            <a:ext cx="870083" cy="1188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10143" t="8284" r="64638" b="65623"/>
          <a:stretch/>
        </p:blipFill>
        <p:spPr>
          <a:xfrm>
            <a:off x="2210389" y="1240972"/>
            <a:ext cx="860353" cy="1152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/>
          <a:srcRect l="65466" t="8034" r="9789" b="66522"/>
          <a:stretch/>
        </p:blipFill>
        <p:spPr>
          <a:xfrm>
            <a:off x="5326796" y="1188915"/>
            <a:ext cx="867741" cy="1152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l="9576" t="60904" r="64399" b="12661"/>
          <a:stretch/>
        </p:blipFill>
        <p:spPr>
          <a:xfrm>
            <a:off x="680856" y="3238758"/>
            <a:ext cx="878399" cy="1152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63011" t="60722" r="7549" b="11248"/>
          <a:stretch/>
        </p:blipFill>
        <p:spPr>
          <a:xfrm>
            <a:off x="3745452" y="3216724"/>
            <a:ext cx="934955" cy="1152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/>
          <a:srcRect l="36721" t="61358" r="36457" b="12273"/>
          <a:stretch/>
        </p:blipFill>
        <p:spPr>
          <a:xfrm>
            <a:off x="2166866" y="3207021"/>
            <a:ext cx="903876" cy="1152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l="36726" t="34723" r="35411" b="38872"/>
          <a:stretch/>
        </p:blipFill>
        <p:spPr>
          <a:xfrm>
            <a:off x="5234956" y="3271864"/>
            <a:ext cx="93932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8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01841"/>
              </p:ext>
            </p:extLst>
          </p:nvPr>
        </p:nvGraphicFramePr>
        <p:xfrm>
          <a:off x="328615" y="328614"/>
          <a:ext cx="6157912" cy="420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478"/>
                <a:gridCol w="1539478"/>
                <a:gridCol w="1539478"/>
                <a:gridCol w="1539478"/>
              </a:tblGrid>
              <a:tr h="2103834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noveno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12A19B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6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novenos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600" b="1" kern="1200" dirty="0">
                        <a:solidFill>
                          <a:srgbClr val="274A9B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6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6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novenos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600" b="1" kern="1200" dirty="0">
                        <a:solidFill>
                          <a:srgbClr val="274A9B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6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Cuatro novenos</a:t>
                      </a:r>
                      <a:endParaRPr lang="es-MX" sz="2600" b="1" kern="1200" dirty="0">
                        <a:solidFill>
                          <a:srgbClr val="274A9B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834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6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Cinco novenos</a:t>
                      </a:r>
                      <a:endParaRPr lang="es-MX" sz="2600" b="1" kern="1200" dirty="0">
                        <a:solidFill>
                          <a:srgbClr val="274A9B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6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Seis novenos</a:t>
                      </a:r>
                      <a:endParaRPr lang="es-MX" sz="2600" b="1" kern="1200" dirty="0">
                        <a:solidFill>
                          <a:srgbClr val="274A9B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176" t="8630" r="64932" b="65386"/>
          <a:stretch/>
        </p:blipFill>
        <p:spPr>
          <a:xfrm>
            <a:off x="691739" y="1217216"/>
            <a:ext cx="911431" cy="10984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8185" t="8992" r="37522" b="65378"/>
          <a:stretch/>
        </p:blipFill>
        <p:spPr>
          <a:xfrm>
            <a:off x="2212752" y="1181590"/>
            <a:ext cx="965894" cy="10984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65128" t="8992" r="10137" b="66062"/>
          <a:stretch/>
        </p:blipFill>
        <p:spPr>
          <a:xfrm>
            <a:off x="3788229" y="1128153"/>
            <a:ext cx="910984" cy="11875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0357" t="36673" r="64466" b="39406"/>
          <a:stretch/>
        </p:blipFill>
        <p:spPr>
          <a:xfrm>
            <a:off x="5228620" y="1145965"/>
            <a:ext cx="952486" cy="11697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6859" t="35305" r="38405" b="39407"/>
          <a:stretch/>
        </p:blipFill>
        <p:spPr>
          <a:xfrm>
            <a:off x="691739" y="3309258"/>
            <a:ext cx="899554" cy="11886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61727" t="35232" r="14147" b="40155"/>
          <a:stretch/>
        </p:blipFill>
        <p:spPr>
          <a:xfrm>
            <a:off x="2280062" y="3309258"/>
            <a:ext cx="855023" cy="11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8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694279"/>
              </p:ext>
            </p:extLst>
          </p:nvPr>
        </p:nvGraphicFramePr>
        <p:xfrm>
          <a:off x="414339" y="364332"/>
          <a:ext cx="6100761" cy="841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587"/>
                <a:gridCol w="2033587"/>
                <a:gridCol w="2033587"/>
              </a:tblGrid>
              <a:tr h="2805112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noveno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A73A26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Tercios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chemeClr val="accent5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 smtClean="0"/>
                        <a:t> </a:t>
                      </a:r>
                      <a:r>
                        <a:rPr lang="es-MX" sz="2800" b="1" kern="1200" dirty="0" smtClean="0">
                          <a:solidFill>
                            <a:srgbClr val="12A1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Medio </a:t>
                      </a:r>
                    </a:p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FF33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s-MX" sz="2800" b="1" kern="1200" dirty="0">
                        <a:solidFill>
                          <a:srgbClr val="FF33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112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 Quintos 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83348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 Octavos 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DCDCD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Sexto </a:t>
                      </a:r>
                    </a:p>
                    <a:p>
                      <a:pPr algn="ctr"/>
                      <a:r>
                        <a:rPr lang="es-MX" dirty="0" smtClean="0"/>
                        <a:t> </a:t>
                      </a:r>
                      <a:endParaRPr lang="es-MX" sz="2800" b="1" kern="1200" dirty="0">
                        <a:solidFill>
                          <a:srgbClr val="FF0066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112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8DCDC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Seis Sextos</a:t>
                      </a:r>
                    </a:p>
                    <a:p>
                      <a:pPr algn="ctr"/>
                      <a:endParaRPr lang="es-MX" sz="2800" b="1" kern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Seis Séptimos 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FF33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kern="1200" dirty="0" smtClean="0">
                          <a:solidFill>
                            <a:srgbClr val="FF99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</a:t>
                      </a:r>
                      <a:r>
                        <a:rPr lang="es-MX" sz="2800" b="1" kern="1200" baseline="0" dirty="0" smtClean="0">
                          <a:solidFill>
                            <a:srgbClr val="FF99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cuartos </a:t>
                      </a:r>
                      <a:endParaRPr lang="es-MX" sz="2800" b="1" kern="1200" dirty="0" smtClean="0">
                        <a:solidFill>
                          <a:srgbClr val="FF99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66" y="4132162"/>
            <a:ext cx="1394430" cy="17000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525" y="3917285"/>
            <a:ext cx="1526551" cy="18318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99" y="6974007"/>
            <a:ext cx="1279764" cy="17241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745" y="4163489"/>
            <a:ext cx="1216509" cy="15856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745" y="6927036"/>
            <a:ext cx="1481388" cy="181806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/>
          <a:srcRect l="11176" t="8630" r="64932" b="65386"/>
          <a:stretch/>
        </p:blipFill>
        <p:spPr>
          <a:xfrm>
            <a:off x="795799" y="1033153"/>
            <a:ext cx="1390661" cy="19572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403" y="1443758"/>
            <a:ext cx="1199209" cy="15418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7242" y="1033153"/>
            <a:ext cx="1444877" cy="17679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9525" y="6865284"/>
            <a:ext cx="1401623" cy="16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115186"/>
              </p:ext>
            </p:extLst>
          </p:nvPr>
        </p:nvGraphicFramePr>
        <p:xfrm>
          <a:off x="414339" y="364332"/>
          <a:ext cx="6100761" cy="841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587"/>
                <a:gridCol w="2033587"/>
                <a:gridCol w="2033587"/>
              </a:tblGrid>
              <a:tr h="2805112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Cuatro Quintos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3200" b="1" kern="1200" dirty="0" smtClean="0">
                          <a:solidFill>
                            <a:srgbClr val="83348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octavo </a:t>
                      </a:r>
                      <a:endParaRPr lang="es-MX" sz="3200" b="1" kern="1200" dirty="0">
                        <a:solidFill>
                          <a:srgbClr val="83348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Cuatro Séptimos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FF33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112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novenos 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Quintos</a:t>
                      </a:r>
                    </a:p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s-MX" sz="2800" b="1" kern="12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A73A26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tercios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A73A26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es-MX" dirty="0" smtClean="0"/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112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3348D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Cinco Octavos</a:t>
                      </a:r>
                    </a:p>
                    <a:p>
                      <a:pPr algn="ctr"/>
                      <a:r>
                        <a:rPr lang="es-MX" dirty="0" smtClean="0"/>
                        <a:t> </a:t>
                      </a:r>
                      <a:endParaRPr lang="es-MX" sz="2800" b="1" kern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FF99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</a:t>
                      </a:r>
                      <a:r>
                        <a:rPr lang="es-MX" sz="2800" b="1" kern="1200" baseline="0" dirty="0" smtClean="0">
                          <a:solidFill>
                            <a:srgbClr val="FF99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cuartos </a:t>
                      </a:r>
                      <a:endParaRPr lang="es-MX" sz="2800" b="1" kern="1200" dirty="0" smtClean="0">
                        <a:solidFill>
                          <a:srgbClr val="FF99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FF33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8DCDC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Sextos</a:t>
                      </a:r>
                    </a:p>
                    <a:p>
                      <a:pPr algn="ctr"/>
                      <a:endParaRPr lang="es-MX" sz="2800" b="1" kern="1200" dirty="0">
                        <a:solidFill>
                          <a:srgbClr val="FF99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18" y="4028748"/>
            <a:ext cx="1398763" cy="18743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2447" t="57788" r="8463" b="13658"/>
          <a:stretch/>
        </p:blipFill>
        <p:spPr>
          <a:xfrm>
            <a:off x="775504" y="1368082"/>
            <a:ext cx="1301441" cy="16518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7285" t="11470" r="37112" b="60435"/>
          <a:stretch/>
        </p:blipFill>
        <p:spPr>
          <a:xfrm>
            <a:off x="4892255" y="6807012"/>
            <a:ext cx="1288625" cy="18284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9576" t="60904" r="64399" b="12661"/>
          <a:stretch/>
        </p:blipFill>
        <p:spPr>
          <a:xfrm>
            <a:off x="4981778" y="1368082"/>
            <a:ext cx="1199102" cy="15725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50105" t="34504" r="23132" b="38700"/>
          <a:stretch/>
        </p:blipFill>
        <p:spPr>
          <a:xfrm>
            <a:off x="775504" y="6807012"/>
            <a:ext cx="1402357" cy="18186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003" y="4144489"/>
            <a:ext cx="1349914" cy="17586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9618" y="6878041"/>
            <a:ext cx="1401623" cy="16766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/>
          <a:srcRect l="54371" t="10964" r="11053" b="54696"/>
          <a:stretch/>
        </p:blipFill>
        <p:spPr>
          <a:xfrm>
            <a:off x="4952371" y="4144489"/>
            <a:ext cx="1228509" cy="157951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9427" y="1486150"/>
            <a:ext cx="1241611" cy="153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1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575486"/>
              </p:ext>
            </p:extLst>
          </p:nvPr>
        </p:nvGraphicFramePr>
        <p:xfrm>
          <a:off x="414339" y="364332"/>
          <a:ext cx="6100761" cy="841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587"/>
                <a:gridCol w="2033587"/>
                <a:gridCol w="2033587"/>
              </a:tblGrid>
              <a:tr h="2805112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Cuatro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novenos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800" b="1" kern="1200" dirty="0" smtClean="0">
                        <a:solidFill>
                          <a:srgbClr val="274A9B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F292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Cuartos</a:t>
                      </a:r>
                    </a:p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chemeClr val="accent5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s-MX" sz="2800" b="1" kern="1200" dirty="0">
                        <a:solidFill>
                          <a:schemeClr val="accent5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 Séptimos   </a:t>
                      </a:r>
                    </a:p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FF33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s-MX" sz="2800" b="1" kern="1200" dirty="0">
                        <a:solidFill>
                          <a:srgbClr val="FF33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112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8DCDC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 Sextos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Quintos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3348D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Cuatro Octavos</a:t>
                      </a:r>
                    </a:p>
                    <a:p>
                      <a:pPr algn="ctr"/>
                      <a:r>
                        <a:rPr lang="es-MX" dirty="0" smtClean="0"/>
                        <a:t> </a:t>
                      </a:r>
                      <a:endParaRPr lang="es-MX" sz="2800" b="1" kern="1200" dirty="0">
                        <a:solidFill>
                          <a:srgbClr val="FF0066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112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6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Siete Séptimos</a:t>
                      </a:r>
                    </a:p>
                    <a:p>
                      <a:pPr algn="ctr"/>
                      <a:r>
                        <a:rPr lang="es-MX" sz="2600" dirty="0" smtClean="0"/>
                        <a:t> </a:t>
                      </a:r>
                      <a:endParaRPr lang="es-MX" sz="2600" b="1" kern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12A1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Medio 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FF33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A73A26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Tercios</a:t>
                      </a:r>
                    </a:p>
                    <a:p>
                      <a:pPr algn="ctr"/>
                      <a:endParaRPr lang="es-MX" sz="2800" b="1" kern="1200" dirty="0">
                        <a:solidFill>
                          <a:srgbClr val="FF99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302" y="7095281"/>
            <a:ext cx="1204308" cy="15483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890" y="4132919"/>
            <a:ext cx="1286471" cy="17238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20" y="4173741"/>
            <a:ext cx="1285545" cy="16830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535" y="1312323"/>
            <a:ext cx="1343842" cy="17886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22923" t="35473" r="49896" b="38054"/>
          <a:stretch/>
        </p:blipFill>
        <p:spPr>
          <a:xfrm>
            <a:off x="4751164" y="4058835"/>
            <a:ext cx="1425213" cy="17979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220" y="1312323"/>
            <a:ext cx="1459843" cy="17886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1203" y="1420317"/>
            <a:ext cx="1505843" cy="13351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/>
          <a:srcRect l="29859" t="8751" r="30235" b="53486"/>
          <a:stretch/>
        </p:blipFill>
        <p:spPr>
          <a:xfrm>
            <a:off x="2732480" y="6684647"/>
            <a:ext cx="1484881" cy="18210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286" y="6929573"/>
            <a:ext cx="1367479" cy="16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9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15870"/>
              </p:ext>
            </p:extLst>
          </p:nvPr>
        </p:nvGraphicFramePr>
        <p:xfrm>
          <a:off x="414339" y="364332"/>
          <a:ext cx="6100761" cy="841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587"/>
                <a:gridCol w="2033587"/>
                <a:gridCol w="2033587"/>
              </a:tblGrid>
              <a:tr h="2805112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3348D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Octavos 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A73A26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Tercio</a:t>
                      </a: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FF33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8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Séptimo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FF33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112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8DCDC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Cuatro Sextos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6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Cinco novenos</a:t>
                      </a:r>
                    </a:p>
                    <a:p>
                      <a:pPr algn="ctr"/>
                      <a:r>
                        <a:rPr lang="es-MX" sz="2600" dirty="0" smtClean="0"/>
                        <a:t> </a:t>
                      </a:r>
                      <a:endParaRPr lang="es-MX" sz="2600" b="1" kern="1200" dirty="0">
                        <a:solidFill>
                          <a:srgbClr val="FF0066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112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6007F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Cinco Séptimos</a:t>
                      </a:r>
                    </a:p>
                    <a:p>
                      <a:pPr algn="ctr"/>
                      <a:r>
                        <a:rPr lang="es-MX" dirty="0" smtClean="0"/>
                        <a:t> </a:t>
                      </a:r>
                      <a:endParaRPr lang="es-MX" sz="2800" b="1" kern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83348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Seis Octavos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FF33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Cuatro Quintos</a:t>
                      </a:r>
                    </a:p>
                    <a:p>
                      <a:pPr algn="ctr"/>
                      <a:endParaRPr lang="es-MX" sz="2800" b="1" kern="1200" dirty="0">
                        <a:solidFill>
                          <a:srgbClr val="FF99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665" t="10475" r="53669" b="53169"/>
          <a:stretch/>
        </p:blipFill>
        <p:spPr>
          <a:xfrm>
            <a:off x="2816167" y="1218961"/>
            <a:ext cx="1225666" cy="16168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355" y="7037407"/>
            <a:ext cx="1257193" cy="15946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167" y="4143925"/>
            <a:ext cx="1265458" cy="17273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929" y="1405719"/>
            <a:ext cx="1172619" cy="15718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23" y="6800385"/>
            <a:ext cx="1444051" cy="18317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143" y="1174501"/>
            <a:ext cx="1469131" cy="18030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5429" y="6860685"/>
            <a:ext cx="1387141" cy="17714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2143" y="4050058"/>
            <a:ext cx="1356190" cy="18211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36" y="3275871"/>
            <a:ext cx="2206943" cy="74987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892" y="3981306"/>
            <a:ext cx="1560711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1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1181"/>
              </p:ext>
            </p:extLst>
          </p:nvPr>
        </p:nvGraphicFramePr>
        <p:xfrm>
          <a:off x="414339" y="364332"/>
          <a:ext cx="6100761" cy="841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587"/>
                <a:gridCol w="2033587"/>
                <a:gridCol w="2033587"/>
              </a:tblGrid>
              <a:tr h="2805112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A73A26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Tercio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F292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Cuartos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chemeClr val="accent5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83348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Octavo </a:t>
                      </a:r>
                    </a:p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FF33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s-MX" sz="2800" b="1" kern="1200" dirty="0">
                        <a:solidFill>
                          <a:srgbClr val="FF33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112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Quinto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8DCDC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Cinco Sextos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74A9B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Seis novenos</a:t>
                      </a:r>
                    </a:p>
                    <a:p>
                      <a:pPr algn="ctr"/>
                      <a:r>
                        <a:rPr lang="es-MX" dirty="0" smtClean="0"/>
                        <a:t> </a:t>
                      </a:r>
                      <a:endParaRPr lang="es-MX" sz="2800" b="1" kern="1200" dirty="0">
                        <a:solidFill>
                          <a:srgbClr val="FF0066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112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 </a:t>
                      </a:r>
                      <a:r>
                        <a:rPr lang="es-MX" sz="28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Séptimos </a:t>
                      </a:r>
                    </a:p>
                    <a:p>
                      <a:pPr algn="ctr"/>
                      <a:endParaRPr lang="es-MX" sz="2800" b="1" kern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3200" b="1" kern="1200" dirty="0" smtClean="0">
                          <a:solidFill>
                            <a:srgbClr val="12A1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medio</a:t>
                      </a:r>
                      <a:endParaRPr lang="es-MX" sz="3200" b="1" kern="1200" dirty="0">
                        <a:solidFill>
                          <a:srgbClr val="12A19B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 Quintos </a:t>
                      </a:r>
                    </a:p>
                    <a:p>
                      <a:pPr algn="ctr"/>
                      <a:endParaRPr lang="es-MX" sz="2800" b="1" kern="1200" dirty="0">
                        <a:solidFill>
                          <a:srgbClr val="FF99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http://www.curriculumenlineamineduc.cl/605/articles-26204_recurso_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0" t="11806" r="9555" b="63166"/>
          <a:stretch/>
        </p:blipFill>
        <p:spPr bwMode="auto">
          <a:xfrm>
            <a:off x="2675045" y="1511957"/>
            <a:ext cx="1507909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98" y="3806940"/>
            <a:ext cx="1580139" cy="19777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504" t="57355" r="62168" b="13225"/>
          <a:stretch/>
        </p:blipFill>
        <p:spPr>
          <a:xfrm>
            <a:off x="4834382" y="6927066"/>
            <a:ext cx="1404372" cy="17053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526" y="4081760"/>
            <a:ext cx="1408948" cy="18563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387" y="6927066"/>
            <a:ext cx="1250561" cy="17053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4382" y="1088144"/>
            <a:ext cx="1421373" cy="17558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382" y="4006548"/>
            <a:ext cx="1404372" cy="18256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940" y="1240143"/>
            <a:ext cx="1217253" cy="16038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335" y="7086873"/>
            <a:ext cx="1262295" cy="154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2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47178"/>
              </p:ext>
            </p:extLst>
          </p:nvPr>
        </p:nvGraphicFramePr>
        <p:xfrm>
          <a:off x="414339" y="364332"/>
          <a:ext cx="6100761" cy="841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587"/>
                <a:gridCol w="2033587"/>
                <a:gridCol w="2033587"/>
              </a:tblGrid>
              <a:tr h="2805112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F292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Cuarto</a:t>
                      </a:r>
                      <a:r>
                        <a:rPr lang="es-MX" sz="2800" b="1" kern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E6007F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Séptimo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chemeClr val="accent5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Cinco Quintos</a:t>
                      </a:r>
                    </a:p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FF33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s-MX" sz="2800" b="1" kern="1200" dirty="0">
                        <a:solidFill>
                          <a:srgbClr val="FF33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112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83348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Siete Octavos 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Quintos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 </a:t>
                      </a:r>
                      <a:r>
                        <a:rPr lang="es-MX" sz="2800" b="1" kern="1200" dirty="0" smtClean="0">
                          <a:solidFill>
                            <a:srgbClr val="12A1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Medio </a:t>
                      </a:r>
                    </a:p>
                    <a:p>
                      <a:pPr algn="ctr"/>
                      <a:endParaRPr lang="es-MX" sz="2800" b="1" kern="1200" dirty="0">
                        <a:solidFill>
                          <a:srgbClr val="FF0066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5112">
                <a:tc>
                  <a:txBody>
                    <a:bodyPr/>
                    <a:lstStyle/>
                    <a:p>
                      <a:pPr algn="ctr"/>
                      <a:r>
                        <a:rPr lang="es-MX" sz="2600" b="1" kern="1200" dirty="0" smtClean="0">
                          <a:solidFill>
                            <a:srgbClr val="274A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novenos</a:t>
                      </a:r>
                      <a:r>
                        <a:rPr lang="es-MX" sz="2600" dirty="0" smtClean="0"/>
                        <a:t> </a:t>
                      </a:r>
                      <a:endParaRPr lang="es-MX" sz="2600" b="1" kern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8DCDC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 Sextos</a:t>
                      </a:r>
                    </a:p>
                    <a:p>
                      <a:pPr marL="0" algn="ctr" defTabSz="514350" rtl="0" eaLnBrk="1" latinLnBrk="0" hangingPunct="1"/>
                      <a:endParaRPr lang="es-MX" sz="2800" b="1" kern="1200" dirty="0">
                        <a:solidFill>
                          <a:srgbClr val="FF33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 smtClean="0">
                          <a:solidFill>
                            <a:srgbClr val="F292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 Cuartos  </a:t>
                      </a:r>
                    </a:p>
                    <a:p>
                      <a:pPr algn="ctr"/>
                      <a:endParaRPr lang="es-MX" sz="2800" b="1" kern="1200" dirty="0">
                        <a:solidFill>
                          <a:srgbClr val="FF99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947" y="1287403"/>
            <a:ext cx="1323949" cy="17746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335" y="4109769"/>
            <a:ext cx="1357172" cy="18186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24" y="6872501"/>
            <a:ext cx="1357172" cy="17768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541" y="4027989"/>
            <a:ext cx="1442649" cy="17663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465" y="6982147"/>
            <a:ext cx="1393725" cy="16671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132" y="1167723"/>
            <a:ext cx="1563576" cy="18943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132" y="4232125"/>
            <a:ext cx="1346234" cy="16962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2448" y="1287403"/>
            <a:ext cx="1511742" cy="17746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270" y="6787026"/>
            <a:ext cx="1285096" cy="17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114300" y="2934230"/>
            <a:ext cx="7086600" cy="327554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Cartas</a:t>
            </a:r>
            <a:r>
              <a:rPr lang="es-MX" sz="3200" dirty="0" smtClean="0"/>
              <a:t>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31152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73618"/>
              </p:ext>
            </p:extLst>
          </p:nvPr>
        </p:nvGraphicFramePr>
        <p:xfrm>
          <a:off x="328615" y="328614"/>
          <a:ext cx="6157912" cy="841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478"/>
                <a:gridCol w="1539478"/>
                <a:gridCol w="1539478"/>
                <a:gridCol w="1539478"/>
              </a:tblGrid>
              <a:tr h="2103834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12A19B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Medio </a:t>
                      </a:r>
                      <a:endParaRPr lang="es-MX" sz="2800" b="1" kern="1200" dirty="0">
                        <a:solidFill>
                          <a:srgbClr val="12A19B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F292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Cuarto</a:t>
                      </a:r>
                      <a:r>
                        <a:rPr lang="es-MX" sz="2800" b="1" kern="12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s-MX" sz="2800" b="1" kern="12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400" b="1" kern="1200" dirty="0" smtClean="0">
                          <a:solidFill>
                            <a:srgbClr val="F292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Cuartos</a:t>
                      </a:r>
                      <a:endParaRPr lang="es-MX" sz="2400" b="1" kern="1200" dirty="0">
                        <a:solidFill>
                          <a:srgbClr val="F292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400" b="1" kern="1200" dirty="0" smtClean="0">
                          <a:solidFill>
                            <a:srgbClr val="F292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 Cuartos  </a:t>
                      </a:r>
                      <a:endParaRPr lang="es-MX" sz="2400" b="1" kern="1200" dirty="0">
                        <a:solidFill>
                          <a:srgbClr val="F29200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834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400" b="1" kern="1200" dirty="0" smtClean="0">
                          <a:solidFill>
                            <a:srgbClr val="A73A26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Tercio</a:t>
                      </a:r>
                      <a:endParaRPr lang="es-MX" sz="2400" b="1" kern="1200" dirty="0">
                        <a:solidFill>
                          <a:srgbClr val="A73A26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A73A26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Tercios</a:t>
                      </a:r>
                      <a:endParaRPr lang="es-MX" sz="2800" b="1" kern="1200" dirty="0">
                        <a:solidFill>
                          <a:srgbClr val="A73A26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Quinto</a:t>
                      </a:r>
                      <a:endParaRPr lang="es-MX" sz="2800" b="1" kern="1200" dirty="0">
                        <a:solidFill>
                          <a:srgbClr val="E84E1A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4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Quintos</a:t>
                      </a:r>
                      <a:endParaRPr lang="es-MX" sz="2400" b="1" kern="1200" dirty="0">
                        <a:solidFill>
                          <a:srgbClr val="E84E1A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834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 Quintos </a:t>
                      </a:r>
                      <a:endParaRPr lang="es-MX" sz="2800" b="1" kern="1200" dirty="0">
                        <a:solidFill>
                          <a:srgbClr val="E84E1A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Cuatro Quintos</a:t>
                      </a:r>
                      <a:endParaRPr lang="es-MX" sz="2800" b="1" kern="1200" dirty="0">
                        <a:solidFill>
                          <a:srgbClr val="E84E1A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E84E1A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Cinco Quintos</a:t>
                      </a:r>
                      <a:endParaRPr lang="es-MX" sz="2800" b="1" kern="1200" dirty="0">
                        <a:solidFill>
                          <a:srgbClr val="E84E1A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8DCDC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 Sexto </a:t>
                      </a:r>
                      <a:endParaRPr lang="es-MX" sz="2800" b="1" kern="1200" dirty="0">
                        <a:solidFill>
                          <a:srgbClr val="8DCDC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834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8DCDC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Dos Sextos</a:t>
                      </a:r>
                      <a:endParaRPr lang="es-MX" sz="2800" b="1" kern="1200" dirty="0">
                        <a:solidFill>
                          <a:srgbClr val="8DCDC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8DCDC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Tres Sextos</a:t>
                      </a:r>
                      <a:endParaRPr lang="es-MX" sz="2800" b="1" kern="1200" dirty="0">
                        <a:solidFill>
                          <a:srgbClr val="8DCDC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8DCDC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Cuatro Sextos</a:t>
                      </a:r>
                      <a:endParaRPr lang="es-MX" sz="2800" b="1" kern="1200" dirty="0">
                        <a:solidFill>
                          <a:srgbClr val="8DCDC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MX" sz="2800" b="1" kern="1200" dirty="0" smtClean="0">
                          <a:solidFill>
                            <a:srgbClr val="8DCDCD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Cinco Sextos</a:t>
                      </a:r>
                      <a:endParaRPr lang="es-MX" sz="2800" b="1" kern="1200" dirty="0">
                        <a:solidFill>
                          <a:srgbClr val="8DCDCD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www.curriculumenlineamineduc.cl/605/articles-26204_recurso_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0" t="11806" r="9555" b="63166"/>
          <a:stretch/>
        </p:blipFill>
        <p:spPr bwMode="auto">
          <a:xfrm>
            <a:off x="3605034" y="1176293"/>
            <a:ext cx="1157489" cy="102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7370" t="6471" r="60658" b="62549"/>
          <a:stretch/>
        </p:blipFill>
        <p:spPr>
          <a:xfrm>
            <a:off x="3751248" y="3290340"/>
            <a:ext cx="918684" cy="1152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3609" t="6275" r="7283" b="63446"/>
          <a:stretch/>
        </p:blipFill>
        <p:spPr>
          <a:xfrm>
            <a:off x="5245338" y="3254340"/>
            <a:ext cx="909258" cy="1224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6504" t="57355" r="62168" b="13225"/>
          <a:stretch/>
        </p:blipFill>
        <p:spPr>
          <a:xfrm>
            <a:off x="644347" y="5445783"/>
            <a:ext cx="889411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62447" t="57788" r="8463" b="13658"/>
          <a:stretch/>
        </p:blipFill>
        <p:spPr>
          <a:xfrm>
            <a:off x="2163378" y="5398185"/>
            <a:ext cx="907640" cy="1152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2823" t="32660" r="35270" b="38358"/>
          <a:stretch/>
        </p:blipFill>
        <p:spPr>
          <a:xfrm>
            <a:off x="3689870" y="5445783"/>
            <a:ext cx="980062" cy="115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9391" t="12425" r="62218" b="61088"/>
          <a:stretch/>
        </p:blipFill>
        <p:spPr>
          <a:xfrm>
            <a:off x="5239491" y="5404387"/>
            <a:ext cx="973777" cy="11756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37285" t="11470" r="37112" b="60435"/>
          <a:stretch/>
        </p:blipFill>
        <p:spPr>
          <a:xfrm>
            <a:off x="644347" y="7469579"/>
            <a:ext cx="878774" cy="12469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64788" t="12425" r="8205" b="60286"/>
          <a:stretch/>
        </p:blipFill>
        <p:spPr>
          <a:xfrm>
            <a:off x="2144596" y="7487391"/>
            <a:ext cx="926276" cy="121128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l="10298" t="48127" r="65483" b="26187"/>
          <a:stretch/>
        </p:blipFill>
        <p:spPr>
          <a:xfrm>
            <a:off x="3769010" y="7549909"/>
            <a:ext cx="831273" cy="114003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36530" t="48166" r="37166" b="25116"/>
          <a:stretch/>
        </p:blipFill>
        <p:spPr>
          <a:xfrm>
            <a:off x="5298421" y="7487391"/>
            <a:ext cx="902825" cy="11858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/>
          <a:srcRect l="10665" t="10475" r="53669" b="53169"/>
          <a:stretch/>
        </p:blipFill>
        <p:spPr>
          <a:xfrm>
            <a:off x="671688" y="3198233"/>
            <a:ext cx="900581" cy="1188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/>
          <a:srcRect l="54371" t="10964" r="11053" b="54696"/>
          <a:stretch/>
        </p:blipFill>
        <p:spPr>
          <a:xfrm>
            <a:off x="2238060" y="3326340"/>
            <a:ext cx="896000" cy="1152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/>
          <a:srcRect l="29859" t="8751" r="30235" b="53486"/>
          <a:stretch/>
        </p:blipFill>
        <p:spPr>
          <a:xfrm>
            <a:off x="622009" y="1176293"/>
            <a:ext cx="950260" cy="116541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0"/>
          <a:srcRect l="11402" t="11551" r="54970" b="53638"/>
          <a:stretch/>
        </p:blipFill>
        <p:spPr>
          <a:xfrm>
            <a:off x="2180417" y="1189667"/>
            <a:ext cx="953643" cy="1152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/>
          <a:srcRect l="10927" t="50730" r="56069" b="15653"/>
          <a:stretch/>
        </p:blipFill>
        <p:spPr>
          <a:xfrm>
            <a:off x="5245338" y="1176293"/>
            <a:ext cx="96208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79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202</Words>
  <Application>Microsoft Office PowerPoint</Application>
  <PresentationFormat>Carta (216 x 279 mm)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Rounded MT Bold</vt:lpstr>
      <vt:lpstr>Calibri</vt:lpstr>
      <vt:lpstr>Calibri Light</vt:lpstr>
      <vt:lpstr>Tema de Office</vt:lpstr>
      <vt:lpstr>Tableros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Tecnologia</dc:creator>
  <cp:lastModifiedBy>Tecnologia</cp:lastModifiedBy>
  <cp:revision>25</cp:revision>
  <dcterms:created xsi:type="dcterms:W3CDTF">2015-11-04T20:36:30Z</dcterms:created>
  <dcterms:modified xsi:type="dcterms:W3CDTF">2015-11-10T20:58:33Z</dcterms:modified>
</cp:coreProperties>
</file>