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1B896-BA5E-4E44-BEE7-9550631A05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68D1-EE66-48D3-ABF5-A958C6D09B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D355D2-6E40-4C13-9A92-1C2D6F8A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866"/>
            <a:ext cx="9150587" cy="64721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0EC5F8-5165-432C-AA38-15DE1077A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57375"/>
            <a:ext cx="1865430" cy="7613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717173-3D56-410D-86E4-4037FCAC9C52}"/>
              </a:ext>
            </a:extLst>
          </p:cNvPr>
          <p:cNvSpPr txBox="1"/>
          <p:nvPr/>
        </p:nvSpPr>
        <p:spPr>
          <a:xfrm>
            <a:off x="1626781" y="4423144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Bebidas Saludables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F035DF-6426-496F-996C-2C733611EEC5}"/>
              </a:ext>
            </a:extLst>
          </p:cNvPr>
          <p:cNvSpPr txBox="1"/>
          <p:nvPr/>
        </p:nvSpPr>
        <p:spPr>
          <a:xfrm>
            <a:off x="6553200" y="917945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Equipo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185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Aharoni</vt:lpstr>
      <vt:lpstr>Arial</vt:lpstr>
      <vt:lpstr>Arial Narrow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Guest</dc:creator>
  <cp:lastModifiedBy>Guest</cp:lastModifiedBy>
  <cp:revision>1</cp:revision>
  <dcterms:created xsi:type="dcterms:W3CDTF">2021-07-22T21:08:20Z</dcterms:created>
  <dcterms:modified xsi:type="dcterms:W3CDTF">2021-07-22T21:14:10Z</dcterms:modified>
</cp:coreProperties>
</file>